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46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0354B74B-BB43-4EA0-8C6D-E5B1DD71F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495" y="0"/>
            <a:ext cx="9052210" cy="1280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2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12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82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30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4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49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311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86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00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98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28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5CE25-BA3F-43E4-BA15-5D9D98444B8D}" type="datetimeFigureOut">
              <a:rPr kumimoji="1" lang="ja-JP" altLang="en-US" smtClean="0"/>
              <a:t>2020/3/9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5BC2-C5A8-4CF8-8A2E-343FCE279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4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344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0</Words>
  <Application>Microsoft Office PowerPoint</Application>
  <PresentationFormat>A3 297x420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静岡新聞社・静岡放送</dc:creator>
  <cp:lastModifiedBy>総合メディア局 メディア事業部</cp:lastModifiedBy>
  <cp:revision>7</cp:revision>
  <dcterms:created xsi:type="dcterms:W3CDTF">2020-03-06T04:58:17Z</dcterms:created>
  <dcterms:modified xsi:type="dcterms:W3CDTF">2020-03-09T07:14:38Z</dcterms:modified>
</cp:coreProperties>
</file>